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8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4" r:id="rId45"/>
    <p:sldId id="301" r:id="rId46"/>
    <p:sldId id="302" r:id="rId47"/>
    <p:sldId id="306" r:id="rId48"/>
    <p:sldId id="303" r:id="rId49"/>
    <p:sldId id="307" r:id="rId50"/>
    <p:sldId id="305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3" r:id="rId65"/>
    <p:sldId id="321" r:id="rId66"/>
    <p:sldId id="322" r:id="rId67"/>
    <p:sldId id="324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6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4" r:id="rId135"/>
    <p:sldId id="392" r:id="rId136"/>
    <p:sldId id="393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7" r:id="rId147"/>
    <p:sldId id="404" r:id="rId148"/>
    <p:sldId id="405" r:id="rId149"/>
    <p:sldId id="406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Jay Pecjo" initials="MJP" lastIdx="1" clrIdx="0">
    <p:extLst>
      <p:ext uri="{19B8F6BF-5375-455C-9EA6-DF929625EA0E}">
        <p15:presenceInfo xmlns:p15="http://schemas.microsoft.com/office/powerpoint/2012/main" userId="c27c6fb03cc7a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>
        <p:scale>
          <a:sx n="75" d="100"/>
          <a:sy n="75" d="100"/>
        </p:scale>
        <p:origin x="3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30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057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97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5566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326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194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200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5628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011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311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99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085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484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841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436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527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368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0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5B457-73E2-4852-8274-50375AF53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MY JOURNAL TO PYTHON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B4BDB-A81D-4FD6-B8AF-BD7AD048A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NAME: JAMES RYAN PREGON</a:t>
            </a:r>
          </a:p>
          <a:p>
            <a:r>
              <a:rPr lang="en-US" altLang="zh-TW" dirty="0"/>
              <a:t>TEACHER: MY DEAR GREAT TEACHER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409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8" y="494950"/>
            <a:ext cx="440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Variable Names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A371A-40DB-4819-8E78-BA428CE3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" y="1159871"/>
            <a:ext cx="2960463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45330-F918-4395-ABED-3449DD14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8" y="2868811"/>
            <a:ext cx="7573432" cy="1286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D41B0-4492-47AF-B823-AFE5EC88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28" y="4320540"/>
            <a:ext cx="4382112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07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3F621-0370-44EA-AA30-792FC9DD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6" y="386771"/>
            <a:ext cx="6767588" cy="3724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D43B3-AE04-4DD1-B358-2DE5DFA3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04" y="4165857"/>
            <a:ext cx="633500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1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025E3-8FA6-43A6-8502-F776CB65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81" y="1229583"/>
            <a:ext cx="6592029" cy="2958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B1AB4-0335-47C3-88BB-DB10BC5E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58" y="4460654"/>
            <a:ext cx="4452563" cy="20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875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FD468-0280-4813-8071-AD963F63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9946354" cy="3840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4D573-F9E7-4ADE-B2BA-24C8351E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14" y="4797287"/>
            <a:ext cx="564360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80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13BCA-A346-4DC4-9529-0558CCB8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8" y="978470"/>
            <a:ext cx="8226720" cy="3376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AB28D-0685-4A29-857F-D869DD17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58" y="4482440"/>
            <a:ext cx="5164058" cy="22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53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C6EC9-4CBB-420E-BCA5-BDBBD523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7266513" cy="388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AAE03-D323-46FA-9906-3BFA6AA6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28" y="4350914"/>
            <a:ext cx="5585263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71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BB7E9-EA32-4C00-BB17-8768789B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68" y="1124984"/>
            <a:ext cx="8552020" cy="3698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64300-D956-43BB-835F-8F4C9F62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8" y="4823791"/>
            <a:ext cx="463932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29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F2D66-8489-4579-8FDA-4DEF0C04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29" y="1146068"/>
            <a:ext cx="7758219" cy="3646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908E-928A-4791-ACF8-96344E2C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17" y="4978471"/>
            <a:ext cx="476316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21854-6177-4231-B30F-44A4C80B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32" y="1063952"/>
            <a:ext cx="7885909" cy="330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A4E29-2D41-41AE-8050-8719F317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48" y="4480554"/>
            <a:ext cx="6617939" cy="1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2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BE4D7-4C54-4842-BAA7-81BCB5D6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87" y="999786"/>
            <a:ext cx="9404576" cy="3280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4236E-7F94-4A16-86B6-C2E3E2F1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87" y="4323623"/>
            <a:ext cx="4740829" cy="23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8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B966-E98C-4A87-B76A-BC066A61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06" y="1214678"/>
            <a:ext cx="10259458" cy="3079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E7F97-5FCE-436A-A140-69F3359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79" y="4551766"/>
            <a:ext cx="7115752" cy="1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8" y="494950"/>
            <a:ext cx="440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Variable Names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2ACCB-8AA5-4389-8D45-61FC32F6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89" y="1325947"/>
            <a:ext cx="4404220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34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59BA4-B5B3-429D-A61E-964D9E67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080083"/>
            <a:ext cx="7221712" cy="3028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6CD2E-94FB-431C-97BA-6F54B981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19" y="4231641"/>
            <a:ext cx="7220086" cy="19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590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1F1AE-F285-4465-B511-11A147BB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77" y="1115795"/>
            <a:ext cx="8630854" cy="409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F071D-414A-427C-8E11-FFD0B569A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91" y="5212117"/>
            <a:ext cx="445832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246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AEE8-84F7-4FA9-AD9A-F469F6E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33" y="956615"/>
            <a:ext cx="6211167" cy="4115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D77BE-440E-4CEF-9E62-9EA97763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094" y="5071989"/>
            <a:ext cx="471553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11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2735F-040D-49AB-8EED-627FFA1F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3991532" cy="60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DA7DA-A656-4CD7-9093-AE2AD672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96" y="1418280"/>
            <a:ext cx="807019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3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0769D-C359-4593-914C-FF052C91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7" y="867307"/>
            <a:ext cx="8859486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48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7B2FB-415B-4B3B-B937-ADA7F631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5" y="1070071"/>
            <a:ext cx="2199018" cy="1050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1C459-47B6-4395-BAFA-91939A9D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80" y="2683066"/>
            <a:ext cx="8093527" cy="25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982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BA9AE-4832-4FB2-A215-2B290DF5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87" y="1047417"/>
            <a:ext cx="783064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523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8D02-A17E-46B8-A654-E37DAE52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33" y="1335304"/>
            <a:ext cx="3936317" cy="1447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9BF72-0DFB-49AD-98C6-064463D0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3" y="3176203"/>
            <a:ext cx="7363961" cy="20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69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084C7-C5FA-4F23-B2D4-0BEE5CF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88" y="1317013"/>
            <a:ext cx="7713529" cy="1982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FF431-70B1-4AC4-9F1D-674B6A9B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08" y="3558208"/>
            <a:ext cx="7355513" cy="17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F2390-6DE0-40A5-A4CE-2BA309A4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3" y="1397139"/>
            <a:ext cx="11671494" cy="26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6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Assign Multiple Values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C952-4D58-4073-BDC5-FF7A7266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35735"/>
            <a:ext cx="4258269" cy="1352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BEFB6-6864-442B-AD5D-BAA71E04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" y="2567205"/>
            <a:ext cx="7344800" cy="1124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AE487-3CC6-44FA-A68D-6FAD96E2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17" y="3806486"/>
            <a:ext cx="4315427" cy="132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CBEE6-B127-4C78-BF06-3C44898D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109" y="3904914"/>
            <a:ext cx="2737087" cy="21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37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31DF0-E06B-48DD-8BAF-DA6E56B6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203120"/>
            <a:ext cx="6551803" cy="270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2627C-1457-4E1E-A457-08A4E830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30" y="4158415"/>
            <a:ext cx="6731896" cy="16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8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43A57-5002-41E7-A5C5-BA2F1DDC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234911"/>
            <a:ext cx="9364675" cy="247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FC6BF-1466-4F12-8749-775782E4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71" y="3707296"/>
            <a:ext cx="4156824" cy="27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003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2748E-81AB-4661-8CFA-ABA476D3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59" y="956615"/>
            <a:ext cx="5582429" cy="203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D5672-48D4-45A5-A139-AC1ED81A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21" y="3134064"/>
            <a:ext cx="6766300" cy="170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2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BF04F-9006-48F4-A80A-BF5A2B8A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54" y="956614"/>
            <a:ext cx="7213438" cy="3893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B29D3-DF7B-4E05-B081-CDF25C05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03" y="4948575"/>
            <a:ext cx="6417253" cy="15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0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DDF4A-3932-4A37-9EB8-D6BB36DF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216" y="956614"/>
            <a:ext cx="5859262" cy="344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AAB40-874E-45B3-A25B-70C5B2F4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76" y="4598502"/>
            <a:ext cx="6583328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15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899CF-2036-4372-A3C5-8542E6C7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72" y="1104575"/>
            <a:ext cx="8891524" cy="2963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89813-8FB9-470C-BA75-89164DC6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71" y="4383071"/>
            <a:ext cx="7519035" cy="17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536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E714-543E-4AB8-8F3D-0D07708F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956615"/>
            <a:ext cx="9494431" cy="316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A6446-493B-441E-A2C8-5FB56CB4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6" y="4251786"/>
            <a:ext cx="9426251" cy="19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396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D818A-210B-4F5C-83C8-280B0A65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7" y="1165629"/>
            <a:ext cx="7257258" cy="2929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3669A-110A-4711-BEA5-30868BFE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6" y="4303936"/>
            <a:ext cx="9266015" cy="20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437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30C6-47A5-468A-B4CD-0B9E3723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32" y="956615"/>
            <a:ext cx="8002117" cy="450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ABA01-AE07-46F3-A040-E26C74CA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90" y="4649723"/>
            <a:ext cx="502990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91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EEFC9-D908-4D30-ADEC-AA37828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9846418" cy="2979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D14F7-69F9-4D0F-A55A-9E81DACD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64" y="4167592"/>
            <a:ext cx="6815567" cy="21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Assign Multiple Values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32B41-360C-4114-B643-E5CC09F3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325947"/>
            <a:ext cx="8990203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65366-125F-438F-9607-7FA7CEC1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6" y="3153105"/>
            <a:ext cx="3424292" cy="2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61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B13CD-01ED-4088-A80C-4069361C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9" y="1062025"/>
            <a:ext cx="8945223" cy="3143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F8F77-6468-4627-8DA8-AA82BB97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4509559"/>
            <a:ext cx="838862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384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1B51-430D-427B-9598-AA71AE45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97" y="1062632"/>
            <a:ext cx="6039693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1FFF4-9244-4D1A-9D23-397A6D53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42" y="4464759"/>
            <a:ext cx="8252018" cy="23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85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36F68-4B4E-4A55-B321-CAFD314F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91286"/>
            <a:ext cx="10911840" cy="2930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96BEE-C1D0-4F40-AA4C-D2187E22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18" y="4121425"/>
            <a:ext cx="6330572" cy="25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21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E017-BBFB-4F64-8495-3A49FD11F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6" y="1089143"/>
            <a:ext cx="5451050" cy="363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ABB81-C5A3-413B-928B-5DCC249D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2" y="3958106"/>
            <a:ext cx="4887007" cy="24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638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C55D-4D69-4209-A410-AF2C1953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23" y="956615"/>
            <a:ext cx="6463318" cy="279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3F1C5-A81D-47E4-BA61-F809025A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00" y="3880250"/>
            <a:ext cx="7033388" cy="2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0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70E44-8686-4799-AC13-339D6FA5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137007"/>
            <a:ext cx="9878099" cy="3024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7ABFA-D3C6-438F-B962-1543D286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08" y="4161182"/>
            <a:ext cx="520137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35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7B4EB-A951-4026-9C28-0FD38F92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4429743" cy="3248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617BC-F9CB-405A-A510-A53AB8E0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74" y="3682784"/>
            <a:ext cx="685660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16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32E35-2C6F-4C35-9A3E-DA01E177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69" y="1090880"/>
            <a:ext cx="8315666" cy="233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27AD9-9037-4F1F-8E16-9105C7FD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31" y="3428999"/>
            <a:ext cx="5449060" cy="23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07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Tuples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E1F5C-9FD8-4E55-8B16-E1CC3D25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46" y="1133855"/>
            <a:ext cx="9377266" cy="42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60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5A95C-AF8E-4257-BC4F-0521A631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21" y="1446909"/>
            <a:ext cx="10401757" cy="46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Output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85BDC-18B7-4DB1-8D20-D5DFFE6B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282877"/>
            <a:ext cx="4590481" cy="1466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0B6616-1399-49CB-8745-E2E7F06C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4" y="2895525"/>
            <a:ext cx="5384376" cy="1213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D4533B-0BEF-4911-9669-9F38C8D0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3" y="4254965"/>
            <a:ext cx="5503647" cy="423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A2859E-D5ED-49C2-A0A1-ECE7702C6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23" y="4824261"/>
            <a:ext cx="1396072" cy="423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B4370-2054-4B94-92A7-ECB25AD0E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805" y="5038889"/>
            <a:ext cx="2838072" cy="14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62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783F4-2691-430E-B717-82D85B6F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29" y="993058"/>
            <a:ext cx="4062227" cy="2227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AFE73-90CD-4F0E-BC28-DF1E5085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03" y="3429000"/>
            <a:ext cx="7371301" cy="24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661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D4EAE-5DA7-42B9-9C39-4EDA3451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97" y="1166497"/>
            <a:ext cx="7716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291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2F24A-3699-415B-B17F-18A57119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86" y="1066874"/>
            <a:ext cx="6526465" cy="291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F9FAB-AF18-4219-9FCD-FA04A0F0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07" y="4092287"/>
            <a:ext cx="7039363" cy="14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71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9ED7-3BE6-44BD-A52B-A218CA9D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18" y="1109128"/>
            <a:ext cx="5892278" cy="2269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6F815-689A-4B97-A401-F307CFA4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13" y="3530795"/>
            <a:ext cx="6959808" cy="20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4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DC45-3645-4A01-86BA-CFFB1636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17" y="1095644"/>
            <a:ext cx="5907147" cy="2333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23C7E-6316-409E-A915-E9794E36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81" y="3764792"/>
            <a:ext cx="9308160" cy="16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90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1FCC4-111F-4D37-9B24-653AFE26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04935"/>
            <a:ext cx="7851481" cy="337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37134-4CE4-42A2-9EB6-191BA934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92" y="4627554"/>
            <a:ext cx="7142386" cy="20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20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0586E-449E-4EBE-A381-284ADB45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1" y="956615"/>
            <a:ext cx="7245853" cy="2740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310D6-EC0A-4FB5-9E6F-84C6522B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15" y="4159023"/>
            <a:ext cx="7353541" cy="1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985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ABFD-1AD8-4C00-8744-BEA1A562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8" y="1146068"/>
            <a:ext cx="8888065" cy="3505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434F4-F068-4B1D-A406-63EF5C2B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3" y="3989994"/>
            <a:ext cx="571579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64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783DF-B1D6-4FA1-945B-F3A518CA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8" y="1283947"/>
            <a:ext cx="3976759" cy="122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7279F-3227-47E2-AAFF-A9308ED4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77" y="3067570"/>
            <a:ext cx="7382501" cy="20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180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1F33D-866A-43C1-871B-CBC6C5F6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9" y="1075616"/>
            <a:ext cx="6611273" cy="422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31F23-D1A5-4A30-8EDF-B69D98F9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732" y="4699955"/>
            <a:ext cx="785853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Output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74CA9-0D85-4236-9E59-FEDA3708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211272"/>
            <a:ext cx="4471212" cy="1200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81585-0B29-4330-84DA-95DA69B7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" y="2537330"/>
            <a:ext cx="3951627" cy="2527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6B7919-308B-4143-8FB7-3FFF65CD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28" y="1811584"/>
            <a:ext cx="5133819" cy="1332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64038-C96A-4696-8116-7243CFBDB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091" y="3429000"/>
            <a:ext cx="3705375" cy="22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28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41819-0F4C-407B-9315-93A7DF87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35823"/>
            <a:ext cx="7254168" cy="211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DC458-10CB-4158-A359-69FE96D6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98" y="3644349"/>
            <a:ext cx="10747411" cy="24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916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107FF-833B-4957-B8C7-0D4A165C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5" y="1304375"/>
            <a:ext cx="8640381" cy="247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478D1-07A2-440F-A896-F11260DD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5" y="3917551"/>
            <a:ext cx="6166179" cy="22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26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CC217-8178-4289-BB56-BA83C711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31" y="1080845"/>
            <a:ext cx="5572903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C040B-2D19-4176-BEA5-AB204221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50" y="3970853"/>
            <a:ext cx="5455197" cy="18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891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BB3EF-9C58-4B28-9D25-77E0F8F5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06" y="1101252"/>
            <a:ext cx="7598724" cy="1893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6B4DE-D0FA-4E8D-9EFB-36B4BC25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92" y="3139628"/>
            <a:ext cx="7084340" cy="26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2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6C696-0CFC-44D1-BB30-1F5FC78F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9507038" cy="3111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8F8D1-52A0-488B-94FE-07E74F37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09" y="4068417"/>
            <a:ext cx="4995733" cy="23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30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F7CB2-55F2-462E-9D59-3888AC50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90" y="1078474"/>
            <a:ext cx="7983064" cy="2350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8C578-00A3-49C4-ABA8-6ED72577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63" y="3737968"/>
            <a:ext cx="5658828" cy="2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96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494D-8BC5-4EDE-8532-E3995644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56" y="1117659"/>
            <a:ext cx="4625120" cy="1440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452D8-B518-4683-91DA-02EB3D46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45" y="2718714"/>
            <a:ext cx="8148861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49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F4125-7E46-4424-BF96-C829DF39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86" y="1159553"/>
            <a:ext cx="7125818" cy="313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B1013-7082-4CF6-A301-536B0E52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20" y="4410152"/>
            <a:ext cx="5669815" cy="21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206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B57B-36F4-4F62-855E-94294598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9021434" cy="405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CE2A9-6E7F-4461-992C-9F2BEFEA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49" y="4998266"/>
            <a:ext cx="521090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006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D2191-88A0-4316-B14B-FCA2F6E5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8" y="1113743"/>
            <a:ext cx="6975874" cy="1430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88FCB-FE61-4493-AD8E-F70FD2F56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58" y="2962167"/>
            <a:ext cx="6176277" cy="20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Output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95ACB-CF88-46B6-AFC9-CE1F3241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02" y="1325947"/>
            <a:ext cx="7297168" cy="1431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6E717-9A6B-4EDF-A254-70511FE7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6" y="2961659"/>
            <a:ext cx="7650741" cy="32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98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425D5-F18D-4B98-9F47-53D7C901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47" y="1082199"/>
            <a:ext cx="6697010" cy="2641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7924A-C770-4AA9-A3BA-CA2191D0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27" y="3992725"/>
            <a:ext cx="5452829" cy="21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908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D7737-70D8-4EB0-B4A3-5486880B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26" y="956615"/>
            <a:ext cx="8192643" cy="2104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4C6B68-6DAB-4243-919D-A165847C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08" y="3627782"/>
            <a:ext cx="570703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81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02D09-8483-4B44-969D-51BBB869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52085"/>
            <a:ext cx="7678222" cy="227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53572-D247-4B23-8F7B-B3D7BB77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54" y="3624469"/>
            <a:ext cx="6792273" cy="20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01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CF61E-0CA4-46C8-B8B7-9DEBAEAA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26084"/>
            <a:ext cx="879280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301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9019-D9BD-426C-8532-CAD4AB26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79" y="1289152"/>
            <a:ext cx="8752441" cy="41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20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849BA-431B-474C-8F62-DADD59F5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62" y="1357023"/>
            <a:ext cx="7030431" cy="42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89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DFD25-46F8-47E6-9C6A-C4800A39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21" y="1188874"/>
            <a:ext cx="6285640" cy="2240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7D2163-C079-4CB0-873D-18896206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56" y="3661259"/>
            <a:ext cx="5607005" cy="22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18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82A-EBE3-46ED-8DDD-9ED37DD8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35" y="956615"/>
            <a:ext cx="819264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247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459F8-CBEE-4C09-BFA0-541AA977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95" y="1106545"/>
            <a:ext cx="9678047" cy="3226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42210-8D65-493C-B4C7-BBAFF1C3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7" y="4657837"/>
            <a:ext cx="468870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45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A9D87-613C-4E3B-AE05-33D638F8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4" y="1132625"/>
            <a:ext cx="5963482" cy="32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B08BD-1ABE-41FC-B695-9BA45DFB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47" y="3773282"/>
            <a:ext cx="4181506" cy="27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Output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1E2E0-3867-4EEE-8D9B-52A209AC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112282"/>
            <a:ext cx="9467281" cy="157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83D85-F89A-479C-8D84-DB4B82CA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6" y="2907032"/>
            <a:ext cx="2701130" cy="18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33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25CD2-08BE-41DF-8451-D74853C4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0" y="956615"/>
            <a:ext cx="8226625" cy="3293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3967C-300E-4327-8BBF-D4F9936D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86" y="4249750"/>
            <a:ext cx="4265793" cy="24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4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83904-B9ED-4D29-B968-99B023FC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78" y="1159363"/>
            <a:ext cx="7039957" cy="28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2BB33-6D91-421B-8A9E-E438E2287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93" y="3879108"/>
            <a:ext cx="5837212" cy="21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36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39C0D-C6F7-49C5-969A-63EE7ADC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089757"/>
            <a:ext cx="6487430" cy="3353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D6CD5-EC79-4C4F-8AC4-3A7B51D2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26" y="4443025"/>
            <a:ext cx="430347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90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90E5F-EE33-4BD7-B569-DE770B3C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425520"/>
            <a:ext cx="11051863" cy="1127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72535-DCA5-458F-BB41-0BEE0ED0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06" y="2552700"/>
            <a:ext cx="4548297" cy="28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272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E65EC-FAA9-4C75-A32C-C1B75CA5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61" y="1128657"/>
            <a:ext cx="4911400" cy="1195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895B7-7226-42C4-B113-C75BFAB0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88" y="2374901"/>
            <a:ext cx="3928012" cy="28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3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94FB0-9A28-4900-9AB1-1A53651F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956615"/>
            <a:ext cx="8830907" cy="394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EC3E1-C861-487C-A9E7-9E1A6FA8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18" y="3883041"/>
            <a:ext cx="370418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321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E25FA-9A50-47CD-9736-9210279E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04" y="1087160"/>
            <a:ext cx="8897592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00341-EABD-402C-99AD-EF392A32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07" y="4346652"/>
            <a:ext cx="5204248" cy="22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20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8088C-3224-4524-BB4D-8E3987DF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33" y="1128492"/>
            <a:ext cx="5620534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040BA-A3B7-4690-BCF1-F3729D54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92" y="3429000"/>
            <a:ext cx="297221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492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7BD3D-1207-49D7-9CE5-B471C622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36" y="1061643"/>
            <a:ext cx="753532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98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if…….Else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5EFD7-DA5C-4264-A9C0-FCF3C9DB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96" y="1328407"/>
            <a:ext cx="5792008" cy="4734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7B0F8-C197-453C-A50D-B564AE44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38" y="5315176"/>
            <a:ext cx="3134162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9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Global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7F06B-44FF-4262-B709-3F0CA9F6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307116"/>
            <a:ext cx="7877020" cy="2522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0C651-475F-41A8-AD53-58E59EF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" y="4206831"/>
            <a:ext cx="5677160" cy="21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09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if…….Else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4738B-14D1-4590-9605-D05AB4D3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292045"/>
            <a:ext cx="10478389" cy="310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22A9D-C1F5-4B41-90BF-2F655808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54" y="4394200"/>
            <a:ext cx="502474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95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if…….Else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F9D1A-648E-45AF-84F3-0BFF7C92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20" y="1084151"/>
            <a:ext cx="8971403" cy="197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B1216-5A4A-4DE7-AA5A-0FA87F48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661" y="2393884"/>
            <a:ext cx="4252352" cy="28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03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if…….Else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F299-7001-4EE2-B4EA-8DA91D20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30" y="1168538"/>
            <a:ext cx="8516539" cy="2992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491FF-6E1C-4943-BFD0-6FAC41E4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30" y="3892388"/>
            <a:ext cx="3851869" cy="27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193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5D42A-8EE7-4FDC-AA8E-736EA138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64" y="1150639"/>
            <a:ext cx="6068272" cy="4277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E7D39-6AB8-409D-A09D-DE5A7720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03" y="4655062"/>
            <a:ext cx="246599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26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AB0DD-B8D9-436D-85AA-5D5A21DB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96" y="956615"/>
            <a:ext cx="5929891" cy="2128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FD2A9-DEF3-4D62-9753-ED92CD77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82" y="2475506"/>
            <a:ext cx="2875267" cy="30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779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54F95-194E-4EA8-926E-84169568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53" y="956615"/>
            <a:ext cx="6329275" cy="247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84C7A-CE80-4E06-9F21-FE414E60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43" y="2473646"/>
            <a:ext cx="2876946" cy="36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544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7429A-53F5-4176-9EFA-CC447E04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42" y="1071440"/>
            <a:ext cx="6993357" cy="2662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87F31-CA45-4788-B293-F7F0662B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831" y="2868424"/>
            <a:ext cx="4447896" cy="32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4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E0BFB-07A1-4ED6-86AF-5685E680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13" y="969315"/>
            <a:ext cx="8630854" cy="3120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5307B-406D-4170-AD9E-49AD54BE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51" y="3429000"/>
            <a:ext cx="5325930" cy="22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66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CB5C8-EC8E-498B-951B-48CA0636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5" y="1339751"/>
            <a:ext cx="7524119" cy="208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6CE18-A4A7-4A3D-8E09-4335A02B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714" y="2912951"/>
            <a:ext cx="3754586" cy="28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47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8951-4217-4337-9B4D-1A740E07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88" y="1333208"/>
            <a:ext cx="9016012" cy="2933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287F3-D470-48A7-BC5B-DAAD2CA5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71" y="3429000"/>
            <a:ext cx="3028029" cy="31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Global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0270E-46CE-4F84-9A67-B46E7A03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325946"/>
            <a:ext cx="10341925" cy="196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6B0446-04E0-4D49-B3F6-3A1A8D01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6" y="3429000"/>
            <a:ext cx="404714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18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56CB0-F729-4D70-A07B-10BBA390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58" y="1311167"/>
            <a:ext cx="8680503" cy="2117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FFBDC-4C23-4553-9FCB-4EF6E02D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06" y="2922456"/>
            <a:ext cx="3756294" cy="30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8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B0B3646-D87C-4259-8822-EEB775D6B9E3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Functions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06DBA-9FE3-4F9B-AADE-AF5BF7D55CA4}"/>
              </a:ext>
            </a:extLst>
          </p:cNvPr>
          <p:cNvSpPr txBox="1"/>
          <p:nvPr/>
        </p:nvSpPr>
        <p:spPr>
          <a:xfrm>
            <a:off x="1460500" y="1095114"/>
            <a:ext cx="46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Functions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250F6-3B76-4AB0-81C4-BDF52E4FA2B9}"/>
              </a:ext>
            </a:extLst>
          </p:cNvPr>
          <p:cNvSpPr txBox="1"/>
          <p:nvPr/>
        </p:nvSpPr>
        <p:spPr>
          <a:xfrm>
            <a:off x="1752600" y="1750368"/>
            <a:ext cx="65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Recursive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76788-2578-4718-8FBE-0BE97202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045043"/>
            <a:ext cx="5029402" cy="43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798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582EA-7621-4BE2-84D4-2C2D76A1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223" y="1869337"/>
            <a:ext cx="3300554" cy="4493713"/>
          </a:xfrm>
          <a:prstGeom prst="rect">
            <a:avLst/>
          </a:prstGeom>
        </p:spPr>
      </p:pic>
      <p:sp>
        <p:nvSpPr>
          <p:cNvPr id="4" name="文字方塊 1">
            <a:extLst>
              <a:ext uri="{FF2B5EF4-FFF2-40B4-BE49-F238E27FC236}">
                <a16:creationId xmlns:a16="http://schemas.microsoft.com/office/drawing/2014/main" id="{762A8B59-AB79-476C-8226-13E0053614C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Functions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1F31F-D657-4EC4-9EDD-B9066CD2DF9E}"/>
              </a:ext>
            </a:extLst>
          </p:cNvPr>
          <p:cNvSpPr txBox="1"/>
          <p:nvPr/>
        </p:nvSpPr>
        <p:spPr>
          <a:xfrm>
            <a:off x="1460500" y="1095114"/>
            <a:ext cx="46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Functions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8232F-3EA4-4F43-88C7-01D8E3B83ABA}"/>
              </a:ext>
            </a:extLst>
          </p:cNvPr>
          <p:cNvSpPr txBox="1"/>
          <p:nvPr/>
        </p:nvSpPr>
        <p:spPr>
          <a:xfrm>
            <a:off x="2298700" y="1829005"/>
            <a:ext cx="65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45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CE59196-062E-46F3-A97B-F55DFF07EF02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Functions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B392D-19FD-4ADA-95A2-859A8BBCF20A}"/>
              </a:ext>
            </a:extLst>
          </p:cNvPr>
          <p:cNvSpPr txBox="1"/>
          <p:nvPr/>
        </p:nvSpPr>
        <p:spPr>
          <a:xfrm>
            <a:off x="1460500" y="1095114"/>
            <a:ext cx="46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Functions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20754-BA67-493C-8DE6-E04CF50BAA0F}"/>
              </a:ext>
            </a:extLst>
          </p:cNvPr>
          <p:cNvSpPr txBox="1"/>
          <p:nvPr/>
        </p:nvSpPr>
        <p:spPr>
          <a:xfrm>
            <a:off x="1752600" y="1750368"/>
            <a:ext cx="65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Recursive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6CF03-0D77-46EE-9339-ADFB0563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590288"/>
            <a:ext cx="5019096" cy="30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496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CE59196-062E-46F3-A97B-F55DFF07EF02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 Functions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B392D-19FD-4ADA-95A2-859A8BBCF20A}"/>
              </a:ext>
            </a:extLst>
          </p:cNvPr>
          <p:cNvSpPr txBox="1"/>
          <p:nvPr/>
        </p:nvSpPr>
        <p:spPr>
          <a:xfrm>
            <a:off x="1460500" y="1095114"/>
            <a:ext cx="46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Functions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9B4C-1422-4A7F-B214-1CD3611B82F3}"/>
              </a:ext>
            </a:extLst>
          </p:cNvPr>
          <p:cNvSpPr txBox="1"/>
          <p:nvPr/>
        </p:nvSpPr>
        <p:spPr>
          <a:xfrm>
            <a:off x="2298700" y="1829005"/>
            <a:ext cx="65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Iteration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7BDE4-F3C1-4333-A9AA-5F492E7E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707" y="1707875"/>
            <a:ext cx="3454586" cy="34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87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5F485-02AD-461E-A416-BA573BB4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95" y="1109354"/>
            <a:ext cx="68780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03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A4845-9EB3-44EB-BC48-6AFD9ED6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52" y="1333207"/>
            <a:ext cx="880232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732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8E889-FDD5-4DE5-8EED-AF1A4011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904522"/>
            <a:ext cx="937390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67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F3A05-82BB-4A7A-A24E-BFB192F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26" y="747338"/>
            <a:ext cx="768774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96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851AA-FD99-4BA8-979D-85551DE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899759"/>
            <a:ext cx="852606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EFA9967-5707-4A4D-9B02-E4E6FC93DA28}"/>
              </a:ext>
            </a:extLst>
          </p:cNvPr>
          <p:cNvSpPr txBox="1"/>
          <p:nvPr/>
        </p:nvSpPr>
        <p:spPr>
          <a:xfrm>
            <a:off x="453005" y="394282"/>
            <a:ext cx="2130804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 Rounded MT Bold" panose="020F0704030504030204" pitchFamily="34" charset="0"/>
              </a:rPr>
              <a:t>AGENDA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D3BAFF-DE73-499A-9BEF-471BA5F3893E}"/>
              </a:ext>
            </a:extLst>
          </p:cNvPr>
          <p:cNvSpPr txBox="1"/>
          <p:nvPr/>
        </p:nvSpPr>
        <p:spPr>
          <a:xfrm>
            <a:off x="453005" y="1333849"/>
            <a:ext cx="113083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Input and output: input() and print()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Data types: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Operators ON data type: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CONTROLS : IF- | IF –ELSIF |-F-ELSE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LOOP: FOR |WHILE | RANGE() | BREAK | CONTINUE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FUNCTION: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 PARAMETERS(ARGUMETNS)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RECURSIVE FUNCTION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Bahnschrift Light" panose="020B0502040204020203" pitchFamily="34" charset="0"/>
                <a:cs typeface="Arial" panose="020B0604020202020204" pitchFamily="34" charset="0"/>
              </a:rPr>
              <a:t>LAMBDA FUNCTION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TW" dirty="0">
              <a:latin typeface="Bahnschrift Light" panose="020B0502040204020203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TW" altLang="en-US" dirty="0"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2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Global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4B43C-D240-4D58-9649-28DB993A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15732"/>
            <a:ext cx="7982404" cy="2313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731DF-4567-49B0-8789-D26EEF33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" y="3747962"/>
            <a:ext cx="3689333" cy="19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1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3B357-1459-41B3-8E89-B6A8BF3A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74" y="2103266"/>
            <a:ext cx="6639852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850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15A4-C756-4767-8891-8BF1AB7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03" y="956615"/>
            <a:ext cx="9850225" cy="2591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64FD3-B3AC-46EF-A387-2DAE0B60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5" y="4252836"/>
            <a:ext cx="931675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400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0137-DE97-49D4-8E93-E14B0C8A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357964"/>
            <a:ext cx="7679215" cy="37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65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9B35A-DBB1-43DB-A2AD-130C76A7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21" y="956615"/>
            <a:ext cx="703995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102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28149-DE88-4F7A-8D42-5B771958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62" y="1557102"/>
            <a:ext cx="8059275" cy="37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164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50E81-A9D2-4A6B-B2F3-29A11DFE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37" y="1136504"/>
            <a:ext cx="6449325" cy="2095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684A5-387D-4968-8CDC-398A0100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2" y="3400362"/>
            <a:ext cx="637311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33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E2C4-A967-492D-B376-CA0D6272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7" y="956615"/>
            <a:ext cx="1044085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48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C8F5-C283-45C0-91B1-939EADF3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413916"/>
            <a:ext cx="7001852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0262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022BC-3948-44DA-BA6B-463D9AA0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37706"/>
            <a:ext cx="6754168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333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MIDTERM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816B1-7B47-436E-92F4-9EF0797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937865"/>
            <a:ext cx="6287377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Global 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F1475-B46D-44D2-ADA0-36770C624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04" y="1227593"/>
            <a:ext cx="8460118" cy="1621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8E500-5B3A-4548-B05C-F864FD1F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7" y="3005184"/>
            <a:ext cx="497479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01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5BD10F-1D1A-46F9-A01F-74D533B5315E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THANK YOU FOR JOINING MY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00D4F-4B8B-4612-84FB-C1D800B4E441}"/>
              </a:ext>
            </a:extLst>
          </p:cNvPr>
          <p:cNvSpPr txBox="1"/>
          <p:nvPr/>
        </p:nvSpPr>
        <p:spPr>
          <a:xfrm>
            <a:off x="2552700" y="2197100"/>
            <a:ext cx="572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JAMES RYAN H. PREGON</a:t>
            </a:r>
          </a:p>
        </p:txBody>
      </p:sp>
    </p:spTree>
    <p:extLst>
      <p:ext uri="{BB962C8B-B14F-4D97-AF65-F5344CB8AC3E}">
        <p14:creationId xmlns:p14="http://schemas.microsoft.com/office/powerpoint/2010/main" val="104374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Data Types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AE159-4B93-4EC8-8753-1C4CCD5E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16" y="1138130"/>
            <a:ext cx="7483249" cy="153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66591-FF1F-4E45-8882-26EC7AA1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1" y="3083183"/>
            <a:ext cx="6831582" cy="28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Data Types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B2FA-790C-4248-BC05-763069FA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419579"/>
            <a:ext cx="5849438" cy="926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B8B96-1742-46CA-9AF2-941336B3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76" y="2502944"/>
            <a:ext cx="4610276" cy="91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647035-AE56-415B-AB48-782E0153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262" y="3876186"/>
            <a:ext cx="4896194" cy="21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Data Types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2A0D2-283F-403F-B8FE-B6032DEE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325946"/>
            <a:ext cx="8420360" cy="95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BE82D-6429-4E07-AD16-51909D36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26" y="2504013"/>
            <a:ext cx="9061547" cy="35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7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Data Types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E4624-C073-4D4E-A7DA-0442386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927670"/>
            <a:ext cx="10836780" cy="32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1A95-67F3-4563-AFD9-BF92225C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01" y="1174966"/>
            <a:ext cx="7484707" cy="225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625CD-45E6-40BE-8C29-FFAED14F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01" y="3661278"/>
            <a:ext cx="4184524" cy="15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C253B-8B11-4045-97B0-7C73EFE4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325947"/>
            <a:ext cx="7824012" cy="121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A69D5-2F1E-458F-BF8A-DD0E7FF8D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6" y="2746675"/>
            <a:ext cx="3470789" cy="1218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0FE26-D1C9-44A6-A89E-ED21F7401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4" y="4167402"/>
            <a:ext cx="7824011" cy="180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EA3403-4B77-401A-AFEF-46B68DC19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64" y="4281081"/>
            <a:ext cx="2940636" cy="20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5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589D-7763-4274-B489-C71EC690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17616"/>
            <a:ext cx="8605890" cy="1784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B170E-3A83-4AD6-AB75-ED102819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1" y="3060119"/>
            <a:ext cx="3013473" cy="1591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33BCE-F0EA-48CC-8532-3A701A4B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1" y="4638073"/>
            <a:ext cx="7784256" cy="1591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BF6B-4935-4399-9513-8CC3911A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233" y="4523561"/>
            <a:ext cx="2350866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86161-7A54-4992-9070-4F66E92A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325947"/>
            <a:ext cx="6936116" cy="1748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30AC0-A8A7-4E48-A85C-048B0A9F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0" y="3350524"/>
            <a:ext cx="5610900" cy="28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8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F7F2594-5D92-4154-BC72-57A81FE95184}"/>
              </a:ext>
            </a:extLst>
          </p:cNvPr>
          <p:cNvSpPr txBox="1"/>
          <p:nvPr/>
        </p:nvSpPr>
        <p:spPr>
          <a:xfrm>
            <a:off x="880844" y="562062"/>
            <a:ext cx="5922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</a:rPr>
              <a:t>PYTHON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5C1D81-77FC-4433-A9B4-AD9D1DFD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1146837"/>
            <a:ext cx="7716327" cy="24577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7ADB89-123D-416B-A4EB-7052DDC6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43" y="3934437"/>
            <a:ext cx="7716327" cy="19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20D5F-45AE-4ED9-9F10-8C1BF254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043354"/>
            <a:ext cx="5743420" cy="2385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C6A0A-9345-4AC5-A0C8-EE076B3C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05" y="1418712"/>
            <a:ext cx="4731938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11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400" dirty="0">
                <a:latin typeface="Arial Rounded MT Bold" panose="020F0704030504030204" pitchFamily="34" charset="0"/>
              </a:rPr>
              <a:t>Python - Numbers</a:t>
            </a:r>
            <a:endParaRPr lang="en-US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F690A-C29F-40DA-945A-DD1243E9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1057589"/>
            <a:ext cx="9692569" cy="270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060D1-1C2B-4B5C-B41F-D75D2A66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9" y="3981700"/>
            <a:ext cx="4351944" cy="15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2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Casting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7549-7B27-4900-B6CE-EBC7807A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6" y="940905"/>
            <a:ext cx="10023873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Casting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C4F41-FDB1-460D-B307-5D12DF2B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46" y="1128457"/>
            <a:ext cx="2627128" cy="141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FC44-39FC-4A5F-A25C-0156B8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6" y="2885042"/>
            <a:ext cx="7252137" cy="25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85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Casting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725C7-637B-4CC6-8A5D-11124532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89" y="1325947"/>
            <a:ext cx="8745054" cy="46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2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Casting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A2218-787F-4E23-AFC3-AE42A09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36" y="1477924"/>
            <a:ext cx="7533680" cy="41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E1A5-FCE0-4514-9E24-7DE08A9F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178267"/>
            <a:ext cx="9374516" cy="2704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0D4EE-59E4-4FB2-A51C-D86B9B79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99" y="4104538"/>
            <a:ext cx="4715776" cy="26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9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DA7E3-C9E3-42CE-9A55-CDB7BC11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87" y="1179348"/>
            <a:ext cx="9594488" cy="1987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89B86-70A1-4F26-9D07-0A8C8B79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61" y="3464455"/>
            <a:ext cx="4373218" cy="2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7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7D38-4F92-4651-A4A1-A55BE0E6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49" y="1123819"/>
            <a:ext cx="8764061" cy="1867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A93AD-844E-4DFB-84DE-2D343BB9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49" y="3310461"/>
            <a:ext cx="8496678" cy="24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9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1F685-E073-4587-8C8C-0B2428C7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0" y="1316926"/>
            <a:ext cx="9095111" cy="19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00DAB-F0D4-4BA9-B3BE-68E5E4F8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407" y="3588177"/>
            <a:ext cx="5714263" cy="23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1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F7F2594-5D92-4154-BC72-57A81FE95184}"/>
              </a:ext>
            </a:extLst>
          </p:cNvPr>
          <p:cNvSpPr txBox="1"/>
          <p:nvPr/>
        </p:nvSpPr>
        <p:spPr>
          <a:xfrm>
            <a:off x="880844" y="562062"/>
            <a:ext cx="5922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 Rounded MT Bold" panose="020F0704030504030204" pitchFamily="34" charset="0"/>
              </a:rPr>
              <a:t>PYTHON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0BA5BAB-DBE1-4970-9B54-770890B3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3" y="1279015"/>
            <a:ext cx="11393490" cy="18081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6820ECB-8FB9-4CC1-8084-E5478CD1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3" y="3664986"/>
            <a:ext cx="11393491" cy="19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3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C4112-1B6A-40A7-B939-26D6117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39" y="1229986"/>
            <a:ext cx="8174126" cy="1970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F63B6-85B0-40FA-A372-59513D81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42" y="3825701"/>
            <a:ext cx="6371903" cy="21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1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7A548-AFB0-42BD-A682-689C407A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74" y="1061612"/>
            <a:ext cx="8146768" cy="197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77A0D-685F-40DD-8E12-D3074B04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74" y="3478181"/>
            <a:ext cx="7654443" cy="21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8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73178-CF34-420D-8E93-536D2FAB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91" y="1204143"/>
            <a:ext cx="8259777" cy="254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338A7-F3D9-4FEB-83AA-ED829E46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88" y="4239463"/>
            <a:ext cx="5305438" cy="18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8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28AE5-C39A-4E34-9BDC-A13EA869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73" y="1211108"/>
            <a:ext cx="7580694" cy="193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5D7E0-B815-45E6-BCA5-100F5646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28" y="3395900"/>
            <a:ext cx="5133818" cy="1500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9E4BC-FD22-4A38-9D02-7F2D8C56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22" y="5150959"/>
            <a:ext cx="5610106" cy="12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01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58703-DFF0-40AB-9948-37C1E956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42" y="1111714"/>
            <a:ext cx="7389393" cy="179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AEC77-3B23-4CEB-963A-F10BCBAC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82" y="3277146"/>
            <a:ext cx="5763556" cy="20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27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F8F0E-D42A-4F0A-8E3E-82AA6E69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09" y="956615"/>
            <a:ext cx="8982235" cy="252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2D07C-75D6-409F-8C43-51F6560D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20" y="3830354"/>
            <a:ext cx="7057280" cy="19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11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028E-9186-4725-B8F4-857F246E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3" y="1076077"/>
            <a:ext cx="8319918" cy="216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3DFC6-3709-49D9-8BB8-9E1B3069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89" y="3613357"/>
            <a:ext cx="5930679" cy="15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1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28384-5AC5-4345-BC64-7EE6A7A8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91" y="956615"/>
            <a:ext cx="8706148" cy="2472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55A38F-E27A-4DBD-A9E0-1DDD6921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68" y="3890666"/>
            <a:ext cx="6962322" cy="20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73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25B8C-10CB-4C1E-89D7-2529A3F4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227232"/>
            <a:ext cx="9029532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C3CC3-58CC-4DA1-980B-815C994B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49" y="2945299"/>
            <a:ext cx="9726428" cy="36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63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F58B-8605-402F-9E90-481759D6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" y="1254480"/>
            <a:ext cx="10435865" cy="48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2714970-65C4-4226-882F-E435E842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79" y="1468255"/>
            <a:ext cx="3258005" cy="9050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0A81801-1C31-42BE-99EB-C44D4ED7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79" y="2538952"/>
            <a:ext cx="1400370" cy="58110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46E47B5-6103-4AD5-8AFB-97A0670F0C1B}"/>
              </a:ext>
            </a:extLst>
          </p:cNvPr>
          <p:cNvSpPr txBox="1"/>
          <p:nvPr/>
        </p:nvSpPr>
        <p:spPr>
          <a:xfrm>
            <a:off x="691951" y="436119"/>
            <a:ext cx="474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My First Program</a:t>
            </a:r>
          </a:p>
          <a:p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98A616-8978-462F-B736-B81FF944FEE5}"/>
              </a:ext>
            </a:extLst>
          </p:cNvPr>
          <p:cNvSpPr txBox="1"/>
          <p:nvPr/>
        </p:nvSpPr>
        <p:spPr>
          <a:xfrm>
            <a:off x="1545600" y="1082450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Code and output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523AF2-8A2E-4823-8990-AC9E1A94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0" y="3276312"/>
            <a:ext cx="9659698" cy="18100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DEEAC-6FD4-4969-A7DF-F19CE41A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00" y="5111482"/>
            <a:ext cx="3086531" cy="6573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DF3333-3341-4501-BF8A-225B5C3BF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800" y="5768799"/>
            <a:ext cx="236253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A3C1B-6EC9-45AF-B089-91EB66FC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81" y="1354791"/>
            <a:ext cx="9102161" cy="47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1437C-781A-4F5C-A3BE-C137464B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8" y="1080760"/>
            <a:ext cx="9335728" cy="54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85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13BB5-F974-4C1B-9BB9-2B9B29F4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35" y="1184824"/>
            <a:ext cx="7225783" cy="209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517E1-1BDE-4598-95C4-0FB1673D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7" y="3576485"/>
            <a:ext cx="5911784" cy="27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1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7BAB-756B-4C4D-B6A1-9EBDD49F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16" y="1250852"/>
            <a:ext cx="5657279" cy="114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2B1DFC-FACB-4635-83A1-A16CC069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3" y="2943931"/>
            <a:ext cx="5515267" cy="26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5F0AB-86BA-475A-8B8F-9E06BBF9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88" y="1243531"/>
            <a:ext cx="9164549" cy="1602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B193-23AD-4631-88E3-7CA7C323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69" y="3053054"/>
            <a:ext cx="8766344" cy="32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5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29C6C-577F-4E23-A0CF-14613DCB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60" y="1162557"/>
            <a:ext cx="9005198" cy="253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76B73-8402-48CC-8678-0B15299D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60" y="4109940"/>
            <a:ext cx="6188256" cy="21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45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84965-6432-409A-BEC1-A5932BA8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16" y="853375"/>
            <a:ext cx="7127610" cy="206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82850-0CE9-4541-AFD0-78F4CA2B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45" y="3278605"/>
            <a:ext cx="9533741" cy="30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03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73B12-154C-4C74-BB78-69C6E1D9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1" y="1076633"/>
            <a:ext cx="8775289" cy="42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1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5D319-421E-4379-9941-F03CA086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92" y="1163412"/>
            <a:ext cx="8329397" cy="1565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11FB3-B2F0-4D62-9070-3BDF6D7E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92" y="2962210"/>
            <a:ext cx="734125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29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Strings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25875-D348-4723-ABBC-120C5409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8" y="1230509"/>
            <a:ext cx="3380900" cy="1409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29D76-5BD6-4A69-86F3-835BD472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97" y="1365208"/>
            <a:ext cx="6154200" cy="48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A3EFA55-A1C4-4280-A381-21895B6F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85" y="476025"/>
            <a:ext cx="5249008" cy="26006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B37308-2E64-4CD5-9725-D5C4171E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79" y="476025"/>
            <a:ext cx="4505954" cy="10383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E6D89E-BC9C-45A8-8B6C-B8EC86C4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79" y="1862182"/>
            <a:ext cx="2057687" cy="6001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4C83E3-3B8A-40A5-B2A1-0CB8E00D7357}"/>
              </a:ext>
            </a:extLst>
          </p:cNvPr>
          <p:cNvSpPr txBox="1"/>
          <p:nvPr/>
        </p:nvSpPr>
        <p:spPr>
          <a:xfrm>
            <a:off x="6561029" y="1514395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Code and output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A06D9F-6F49-413A-BDDE-749188DB4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029" y="2552765"/>
            <a:ext cx="1848108" cy="5811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648589-5A62-4C48-BD89-EAB8442A8566}"/>
              </a:ext>
            </a:extLst>
          </p:cNvPr>
          <p:cNvSpPr txBox="1"/>
          <p:nvPr/>
        </p:nvSpPr>
        <p:spPr>
          <a:xfrm>
            <a:off x="872455" y="3254928"/>
            <a:ext cx="3649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 Variables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3C448F-0AA6-41EC-8AE6-2C08A5506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85" y="3847971"/>
            <a:ext cx="4829849" cy="25340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A1529C-84C0-4F1C-A69F-D8F52FB73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00525"/>
            <a:ext cx="1209844" cy="111458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5D6B80-7B88-463A-A307-5A778E53903C}"/>
              </a:ext>
            </a:extLst>
          </p:cNvPr>
          <p:cNvSpPr txBox="1"/>
          <p:nvPr/>
        </p:nvSpPr>
        <p:spPr>
          <a:xfrm>
            <a:off x="5985693" y="3831193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Code and output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D55515D-A17C-430D-AD7F-DB3CD77E2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462095"/>
            <a:ext cx="96215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81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2C831-77F1-467A-81EB-0E76A27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04" y="956615"/>
            <a:ext cx="8125737" cy="3207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9E9C5-C3A7-4ED8-B81B-1469121E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42" y="4370304"/>
            <a:ext cx="3206230" cy="2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5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8CF1D-F744-4F1C-95BD-8CB1B027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31" y="1022983"/>
            <a:ext cx="8368617" cy="2535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821DF8-D540-4FBA-A781-AC02A180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31" y="3624793"/>
            <a:ext cx="6780056" cy="23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2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535EB-0BCE-47A2-BA96-4D2FBAC0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21" y="1301433"/>
            <a:ext cx="8350634" cy="17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6FE50-B744-45CA-89FB-E3A25556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83" y="3441979"/>
            <a:ext cx="5138207" cy="24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7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79DA-A4BC-4C72-9D73-CEDB1757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20" y="1238658"/>
            <a:ext cx="3260048" cy="143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53D4C-0446-4A06-BA1B-6A904C26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842" y="2951500"/>
            <a:ext cx="4198748" cy="318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2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91A93-7A35-4BC1-8F0E-346B7E0A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04" y="1142808"/>
            <a:ext cx="6339077" cy="3665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24869-3CDB-417A-BA5C-DFCAF211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518" y="3710816"/>
            <a:ext cx="7001806" cy="28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4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Booleans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C051C-7772-44E8-BCDE-CA808D6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7" y="1165123"/>
            <a:ext cx="11090553" cy="2403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2C7B9-4DDE-446B-B19C-37EBECF6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93" y="3777617"/>
            <a:ext cx="4893401" cy="2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99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E78-3C57-443A-8706-8A760DA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3" y="1251582"/>
            <a:ext cx="8119327" cy="3305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05AD2-8CFE-4BDD-9282-74B09401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3" y="1403982"/>
            <a:ext cx="8119327" cy="3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30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E78-3C57-443A-8706-8A760DAD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3" y="1251582"/>
            <a:ext cx="8119327" cy="3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96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08FF5-2AC3-4783-A313-3581DB71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7" y="1484376"/>
            <a:ext cx="8757668" cy="40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32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A25CB-FC73-456E-8CE0-1D750D1D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25" y="1161923"/>
            <a:ext cx="7971905" cy="51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8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8" y="494950"/>
            <a:ext cx="440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Variable Names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288591-923E-4E8D-9367-CEAC5CC7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" y="1196904"/>
            <a:ext cx="10259857" cy="20481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EB46E0-7CA3-484E-B6CC-59E24B70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8" y="3867888"/>
            <a:ext cx="2776757" cy="24951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9A50F71-7C8E-4403-B10A-40BE29D1431C}"/>
              </a:ext>
            </a:extLst>
          </p:cNvPr>
          <p:cNvSpPr txBox="1"/>
          <p:nvPr/>
        </p:nvSpPr>
        <p:spPr>
          <a:xfrm>
            <a:off x="822122" y="3429000"/>
            <a:ext cx="27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Legal variable name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6D417D-9773-459D-86A5-6FF79DDA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982" y="4496257"/>
            <a:ext cx="1752845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CE494-BC46-4D11-8C36-BE7512BE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25" y="1285576"/>
            <a:ext cx="7966062" cy="50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51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32FC8-D211-4E37-8695-B36D8707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38" y="1866301"/>
            <a:ext cx="9441324" cy="36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1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EDB57-4F7F-41D7-8B11-8EF50151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93" y="1233180"/>
            <a:ext cx="8668237" cy="54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73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5DC8-A953-4C17-9B03-D2036BE3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86" y="1503262"/>
            <a:ext cx="8479506" cy="39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08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92216-5C86-4B58-A7F1-D36A1BF1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84" y="1602988"/>
            <a:ext cx="9955064" cy="36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16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32CA9-50D5-4996-B648-D5009899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38" y="1334520"/>
            <a:ext cx="8263101" cy="41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9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9B750-4C5F-46F2-A5ED-7CC43CED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06" y="1204601"/>
            <a:ext cx="9061124" cy="49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4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6FC22-D6BA-4F9E-94C1-2780E7E5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" y="4575350"/>
            <a:ext cx="4814287" cy="101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BEF1B-66D4-4ACA-82FE-73D417C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1463890"/>
            <a:ext cx="11873947" cy="29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7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410B0-9F83-4EDD-923C-FF9970FD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57" y="1345341"/>
            <a:ext cx="10612485" cy="38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6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05B20-A6C2-4F0E-919B-80D197A2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2" y="1511800"/>
            <a:ext cx="10315420" cy="343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E7126-72BB-47FB-9994-13D5A826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39" y="4913186"/>
            <a:ext cx="6219231" cy="1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8" y="494950"/>
            <a:ext cx="440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Variable Names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6158F-CDC7-4B60-A3FE-7B22F160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" y="1012443"/>
            <a:ext cx="11219150" cy="627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7BA49-D920-4C9D-8636-AE346144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8" y="2037674"/>
            <a:ext cx="7891354" cy="885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AE6DC-720F-43B2-8FE0-08A9F0F6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50" y="1724170"/>
            <a:ext cx="1162212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66C3BC-A2C3-452A-84EA-EB825F66B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98" y="3237127"/>
            <a:ext cx="5239481" cy="1267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899B9C-EFE5-469D-8227-7B6EAA096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98" y="4690652"/>
            <a:ext cx="7201905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04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73049-292E-41D0-8EEB-1B5A46DA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23" y="1139791"/>
            <a:ext cx="8045300" cy="3103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F95A9-9561-4832-8EA4-843B0D47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59" y="4243359"/>
            <a:ext cx="6726841" cy="17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83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7D8F1-0A56-4E95-9EC3-5BCD6DA0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84" y="1269010"/>
            <a:ext cx="7133081" cy="3022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26421-AACB-4551-B70C-68B837D7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6" y="4418440"/>
            <a:ext cx="5971062" cy="13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5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B0731-B187-4791-8544-0AB8F168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7" y="1083133"/>
            <a:ext cx="7638481" cy="295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CDE22-08A0-4515-851E-4C37C969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7" y="4313540"/>
            <a:ext cx="5533179" cy="14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37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85AC7-4B65-488D-8DBB-1B80F9B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38" y="956615"/>
            <a:ext cx="8047840" cy="3556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0A17D-CEB6-4707-A4BA-A252BFF1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38" y="4512637"/>
            <a:ext cx="5423910" cy="17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78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A8302-32D8-4ED6-9BAB-549D078A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68" y="956614"/>
            <a:ext cx="8327336" cy="2979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AD57C-CD16-414E-B6CC-F69B5878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68" y="3980313"/>
            <a:ext cx="6526974" cy="15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8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67780-FE4F-4552-8D09-FA4302AB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3" y="1344321"/>
            <a:ext cx="10398265" cy="38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77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708FD-19D1-4488-8D65-E82B1164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52" y="1162897"/>
            <a:ext cx="7668471" cy="328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B2128-6AF7-494A-85CD-A0399B08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91" y="4659012"/>
            <a:ext cx="5819983" cy="15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2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F0259-F23C-49A9-B05B-4F5AAACB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31" y="1202465"/>
            <a:ext cx="7264891" cy="3130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3C7CF-8939-485C-AD99-C10B7A2C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57" y="4531428"/>
            <a:ext cx="5569704" cy="15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03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F9E4C-D17B-4397-947A-D973B438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" y="1125279"/>
            <a:ext cx="11680835" cy="361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1B63A-3D4E-4417-8F54-514E5679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97" y="4912942"/>
            <a:ext cx="9185228" cy="1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43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FDAE7-D814-4AAF-ABF6-81187902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3" y="1077245"/>
            <a:ext cx="10710280" cy="264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6A46E-F64D-4860-83DE-8CDB7239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4" y="3925107"/>
            <a:ext cx="7775344" cy="16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B7FD3-AE58-4E0A-AD73-44E6F549E370}"/>
              </a:ext>
            </a:extLst>
          </p:cNvPr>
          <p:cNvSpPr txBox="1"/>
          <p:nvPr/>
        </p:nvSpPr>
        <p:spPr>
          <a:xfrm>
            <a:off x="763398" y="494950"/>
            <a:ext cx="440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Rounded MT Bold" panose="020F0704030504030204" pitchFamily="34" charset="0"/>
              </a:rPr>
              <a:t>Python - Variable Names</a:t>
            </a:r>
          </a:p>
          <a:p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C14F1-6D99-40CD-A6F7-3C07EC69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" y="1177696"/>
            <a:ext cx="5915698" cy="129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42777-9083-4782-B1A8-1838E3DC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98" y="2641601"/>
            <a:ext cx="9476924" cy="129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3491F-279E-45DB-81D3-ED904DEB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8" y="4105505"/>
            <a:ext cx="4572638" cy="126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95A916-D6C3-43A8-A3D5-13917690E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87" y="5540831"/>
            <a:ext cx="8808062" cy="11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30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4FC05-9764-4FDE-BACD-D14C8301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3" y="1346629"/>
            <a:ext cx="7716261" cy="2426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735DC-FA24-4C5B-9296-AEBB53F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7" y="4025415"/>
            <a:ext cx="8769571" cy="18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3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5D07E-F05F-480F-8721-C3F2AACC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10" y="1094097"/>
            <a:ext cx="9349390" cy="419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2F4D3-5D7B-4EFC-AA9E-A2FB23CC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47" y="5425099"/>
            <a:ext cx="4565353" cy="10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34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ACFC6-39D1-4BBA-A0ED-71B4391E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76" y="1342733"/>
            <a:ext cx="8828575" cy="318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8917D-12EB-482F-8EB6-D141F3E9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10" y="4918360"/>
            <a:ext cx="7238994" cy="16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9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66497-C451-4E1B-95B0-74ED700C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33" y="1158897"/>
            <a:ext cx="7436780" cy="363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E1C87-89E1-4A6F-B683-528E618C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62" y="4916555"/>
            <a:ext cx="5522495" cy="15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1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BA6C-13B5-42C5-B5AB-1B208234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04" y="1326073"/>
            <a:ext cx="7992905" cy="3138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A98C2-5450-4E9B-97C8-04CC7C7C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09" y="4585482"/>
            <a:ext cx="6680789" cy="18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135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1AFB3-4FA4-4C72-983A-0208C696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69" y="1247471"/>
            <a:ext cx="9111659" cy="3059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C4E54-D0C8-40CB-A815-37362E27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7" y="4465982"/>
            <a:ext cx="7692867" cy="20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3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219F-9824-4B82-BFB9-C3E04A34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7" y="1086497"/>
            <a:ext cx="10358192" cy="3140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02AC4-E51C-4B49-ABC8-F8403F92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60" y="4433525"/>
            <a:ext cx="6398554" cy="19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5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2721-6BEE-46B9-B79A-67AE599A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22" y="956615"/>
            <a:ext cx="6011114" cy="3801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575EF-5ECA-4F35-84D9-9073A989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00" y="4991259"/>
            <a:ext cx="6011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7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D40CE-011F-4D24-89A5-C8A58F03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2" y="1218892"/>
            <a:ext cx="6478170" cy="3339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3A684-C926-4434-900B-4BD4D699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6" y="4475922"/>
            <a:ext cx="8068684" cy="18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77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34BA2E9-1122-4A66-B8AB-66A3EF4241E6}"/>
              </a:ext>
            </a:extLst>
          </p:cNvPr>
          <p:cNvSpPr txBox="1"/>
          <p:nvPr/>
        </p:nvSpPr>
        <p:spPr>
          <a:xfrm>
            <a:off x="763397" y="494950"/>
            <a:ext cx="5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Python 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68987-A001-4AA2-B578-0FB83867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7" y="1097674"/>
            <a:ext cx="7169914" cy="3579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46CA4-74FF-433A-8C89-730DD9EC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61" y="4818646"/>
            <a:ext cx="5045051" cy="15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6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555</TotalTime>
  <Words>563</Words>
  <Application>Microsoft Office PowerPoint</Application>
  <PresentationFormat>Widescreen</PresentationFormat>
  <Paragraphs>234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8" baseType="lpstr">
      <vt:lpstr>Arial</vt:lpstr>
      <vt:lpstr>Arial Black</vt:lpstr>
      <vt:lpstr>Arial Rounded MT Bold</vt:lpstr>
      <vt:lpstr>Bahnschrift Light</vt:lpstr>
      <vt:lpstr>Century Gothic</vt:lpstr>
      <vt:lpstr>Wingdings</vt:lpstr>
      <vt:lpstr>Wingdings 3</vt:lpstr>
      <vt:lpstr>Ion Boardroom</vt:lpstr>
      <vt:lpstr>MY JOURNAL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JOURNAL TO PYTHON</dc:title>
  <dc:creator>owner</dc:creator>
  <cp:lastModifiedBy>Mark Jay Pecjo</cp:lastModifiedBy>
  <cp:revision>52</cp:revision>
  <dcterms:created xsi:type="dcterms:W3CDTF">2022-11-23T00:26:23Z</dcterms:created>
  <dcterms:modified xsi:type="dcterms:W3CDTF">2022-12-02T09:02:12Z</dcterms:modified>
</cp:coreProperties>
</file>